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Kanit Light"/>
      <p:regular r:id="rId17"/>
    </p:embeddedFont>
    <p:embeddedFont>
      <p:font typeface="Kanit Light"/>
      <p:regular r:id="rId18"/>
    </p:embeddedFont>
    <p:embeddedFont>
      <p:font typeface="Kanit Light"/>
      <p:regular r:id="rId19"/>
    </p:embeddedFont>
    <p:embeddedFont>
      <p:font typeface="Kanit Light"/>
      <p:regular r:id="rId20"/>
    </p:embeddedFont>
    <p:embeddedFont>
      <p:font typeface="Martel Sans"/>
      <p:regular r:id="rId21"/>
    </p:embeddedFont>
    <p:embeddedFont>
      <p:font typeface="Martel Sans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slideLayout" Target="../slideLayouts/slideLayout8.xml"/><Relationship Id="rId5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6" Type="http://schemas.openxmlformats.org/officeDocument/2006/relationships/slideLayout" Target="../slideLayouts/slideLayout9.xml"/><Relationship Id="rId7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002631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Aprovechando el Poder de ARM64 con Python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760351"/>
            <a:ext cx="7556421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La arquitectura ARM64 ofrece una plataforma poderosa y eficiente para ejecutar aplicaciones Python, aprovechando su alto rendimiento y bajo consumo de energía. En esta presentación, exploraremos cómo integrar la tecnología ARM64 con el ecosistema de Python para desarrollar soluciones de alto impacto.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5846921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410" y="5854541"/>
            <a:ext cx="347663" cy="34766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270040" y="5830014"/>
            <a:ext cx="2654379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2C3249"/>
                </a:solidFill>
                <a:latin typeface="Martel Sans Bold" pitchFamily="34" charset="0"/>
                <a:ea typeface="Martel Sans Bold" pitchFamily="34" charset="-122"/>
                <a:cs typeface="Martel Sans Bold" pitchFamily="34" charset="-120"/>
              </a:rPr>
              <a:t>por Hugo Martinez</a:t>
            </a:r>
            <a:endParaRPr lang="en-US" sz="2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0565" y="558641"/>
            <a:ext cx="7722870" cy="12687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4950"/>
              </a:lnSpc>
              <a:buNone/>
            </a:pPr>
            <a:r>
              <a:rPr lang="en-US" sz="39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Construyendo el Futuro con ARM64 y Python</a:t>
            </a:r>
            <a:endParaRPr lang="en-US" sz="3950" dirty="0"/>
          </a:p>
        </p:txBody>
      </p:sp>
      <p:sp>
        <p:nvSpPr>
          <p:cNvPr id="4" name="Shape 1"/>
          <p:cNvSpPr/>
          <p:nvPr/>
        </p:nvSpPr>
        <p:spPr>
          <a:xfrm>
            <a:off x="1003578" y="2131814"/>
            <a:ext cx="22860" cy="5539026"/>
          </a:xfrm>
          <a:prstGeom prst="roundRect">
            <a:avLst>
              <a:gd name="adj" fmla="val 373005"/>
            </a:avLst>
          </a:prstGeom>
          <a:solidFill>
            <a:srgbClr val="C5D2CF"/>
          </a:solidFill>
          <a:ln/>
        </p:spPr>
      </p:sp>
      <p:sp>
        <p:nvSpPr>
          <p:cNvPr id="5" name="Shape 2"/>
          <p:cNvSpPr/>
          <p:nvPr/>
        </p:nvSpPr>
        <p:spPr>
          <a:xfrm>
            <a:off x="1220510" y="2577108"/>
            <a:ext cx="710565" cy="22860"/>
          </a:xfrm>
          <a:prstGeom prst="roundRect">
            <a:avLst>
              <a:gd name="adj" fmla="val 373005"/>
            </a:avLst>
          </a:prstGeom>
          <a:solidFill>
            <a:srgbClr val="C5D2CF"/>
          </a:solidFill>
          <a:ln/>
        </p:spPr>
      </p:sp>
      <p:sp>
        <p:nvSpPr>
          <p:cNvPr id="6" name="Shape 3"/>
          <p:cNvSpPr/>
          <p:nvPr/>
        </p:nvSpPr>
        <p:spPr>
          <a:xfrm>
            <a:off x="786646" y="2360176"/>
            <a:ext cx="456724" cy="456724"/>
          </a:xfrm>
          <a:prstGeom prst="roundRect">
            <a:avLst>
              <a:gd name="adj" fmla="val 18670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968693" y="2436257"/>
            <a:ext cx="92631" cy="3045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23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1</a:t>
            </a:r>
            <a:endParaRPr lang="en-US" sz="2350" dirty="0"/>
          </a:p>
        </p:txBody>
      </p:sp>
      <p:sp>
        <p:nvSpPr>
          <p:cNvPr id="8" name="Text 5"/>
          <p:cNvSpPr/>
          <p:nvPr/>
        </p:nvSpPr>
        <p:spPr>
          <a:xfrm>
            <a:off x="2131576" y="2334816"/>
            <a:ext cx="5160288" cy="3170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Potencial de ARM64 para Aplicaciones Python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2131576" y="2773680"/>
            <a:ext cx="6301859" cy="6496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La arquitectura ARM64 ofrece un gran potencial para el desarrollo de aplicaciones Python de alto rendimiento.</a:t>
            </a:r>
            <a:endParaRPr lang="en-US" sz="1550" dirty="0"/>
          </a:p>
        </p:txBody>
      </p:sp>
      <p:sp>
        <p:nvSpPr>
          <p:cNvPr id="10" name="Shape 7"/>
          <p:cNvSpPr/>
          <p:nvPr/>
        </p:nvSpPr>
        <p:spPr>
          <a:xfrm>
            <a:off x="1220510" y="4274582"/>
            <a:ext cx="710565" cy="22860"/>
          </a:xfrm>
          <a:prstGeom prst="roundRect">
            <a:avLst>
              <a:gd name="adj" fmla="val 373005"/>
            </a:avLst>
          </a:prstGeom>
          <a:solidFill>
            <a:srgbClr val="C5D2CF"/>
          </a:solidFill>
          <a:ln/>
        </p:spPr>
      </p:sp>
      <p:sp>
        <p:nvSpPr>
          <p:cNvPr id="11" name="Shape 8"/>
          <p:cNvSpPr/>
          <p:nvPr/>
        </p:nvSpPr>
        <p:spPr>
          <a:xfrm>
            <a:off x="786646" y="4057650"/>
            <a:ext cx="456724" cy="456724"/>
          </a:xfrm>
          <a:prstGeom prst="roundRect">
            <a:avLst>
              <a:gd name="adj" fmla="val 18670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937974" y="4133731"/>
            <a:ext cx="154067" cy="3045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23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2</a:t>
            </a:r>
            <a:endParaRPr lang="en-US" sz="2350" dirty="0"/>
          </a:p>
        </p:txBody>
      </p:sp>
      <p:sp>
        <p:nvSpPr>
          <p:cNvPr id="13" name="Text 10"/>
          <p:cNvSpPr/>
          <p:nvPr/>
        </p:nvSpPr>
        <p:spPr>
          <a:xfrm>
            <a:off x="2131576" y="4032290"/>
            <a:ext cx="4396264" cy="3170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Nuevas Posibilidades con la Integración</a:t>
            </a:r>
            <a:endParaRPr lang="en-US" sz="1950" dirty="0"/>
          </a:p>
        </p:txBody>
      </p:sp>
      <p:sp>
        <p:nvSpPr>
          <p:cNvPr id="14" name="Text 11"/>
          <p:cNvSpPr/>
          <p:nvPr/>
        </p:nvSpPr>
        <p:spPr>
          <a:xfrm>
            <a:off x="2131576" y="4471154"/>
            <a:ext cx="6301859" cy="9744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Integrar ARM64 con el ecosistema Python abre nuevas posibilidades en áreas como IA, computación científica y Edge Computing.</a:t>
            </a:r>
            <a:endParaRPr lang="en-US" sz="1550" dirty="0"/>
          </a:p>
        </p:txBody>
      </p:sp>
      <p:sp>
        <p:nvSpPr>
          <p:cNvPr id="15" name="Shape 12"/>
          <p:cNvSpPr/>
          <p:nvPr/>
        </p:nvSpPr>
        <p:spPr>
          <a:xfrm>
            <a:off x="1220510" y="6296858"/>
            <a:ext cx="710565" cy="22860"/>
          </a:xfrm>
          <a:prstGeom prst="roundRect">
            <a:avLst>
              <a:gd name="adj" fmla="val 373005"/>
            </a:avLst>
          </a:prstGeom>
          <a:solidFill>
            <a:srgbClr val="C5D2CF"/>
          </a:solidFill>
          <a:ln/>
        </p:spPr>
      </p:sp>
      <p:sp>
        <p:nvSpPr>
          <p:cNvPr id="16" name="Shape 13"/>
          <p:cNvSpPr/>
          <p:nvPr/>
        </p:nvSpPr>
        <p:spPr>
          <a:xfrm>
            <a:off x="786646" y="6079927"/>
            <a:ext cx="456724" cy="456724"/>
          </a:xfrm>
          <a:prstGeom prst="roundRect">
            <a:avLst>
              <a:gd name="adj" fmla="val 18670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936665" y="6156008"/>
            <a:ext cx="156567" cy="3045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23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3</a:t>
            </a:r>
            <a:endParaRPr lang="en-US" sz="2350" dirty="0"/>
          </a:p>
        </p:txBody>
      </p:sp>
      <p:sp>
        <p:nvSpPr>
          <p:cNvPr id="18" name="Text 15"/>
          <p:cNvSpPr/>
          <p:nvPr/>
        </p:nvSpPr>
        <p:spPr>
          <a:xfrm>
            <a:off x="2131576" y="6054566"/>
            <a:ext cx="4693087" cy="3170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Mejores Prácticas para Aprovechar ARM64</a:t>
            </a:r>
            <a:endParaRPr lang="en-US" sz="1950" dirty="0"/>
          </a:p>
        </p:txBody>
      </p:sp>
      <p:sp>
        <p:nvSpPr>
          <p:cNvPr id="19" name="Text 16"/>
          <p:cNvSpPr/>
          <p:nvPr/>
        </p:nvSpPr>
        <p:spPr>
          <a:xfrm>
            <a:off x="2131576" y="6493431"/>
            <a:ext cx="6301859" cy="9744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Continuaremos explorando y compartiendo mejores prácticas para aprovechar al máximo la eficiencia y el desempeño de ARM64.</a:t>
            </a:r>
            <a:endParaRPr lang="en-US" sz="15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965722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Arquitectura ARM64: Poderosa y Eficiente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723442"/>
            <a:ext cx="7556421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ARM64</a:t>
            </a:r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es una arquitectura de 64 bits desarrollada por </a:t>
            </a:r>
            <a:pPr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ARM Holdings</a:t>
            </a:r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, líder en diseños de procesadores de bajo consumo. Ofrece alto rendimiento y eficiencia energética, lo que la hace ideal para una amplia gama de dispositivos, desde móviles hasta servidores. Con instrucciones optimizadas y una arquitectura de pipeline avanzada, ARM64 se destaca por su capacidad de ejecución paralela y procesamiento de datos.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66532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Construyendo Aplicaciones ARM64 desde Cero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423047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Utiliza conjuntos de instrucciones ARM específicos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para optimizar el rendimiento a nivel de código.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422814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Aprovecha las funciones SIMD (Procesamiento Vectorial Único)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para acelerar el procesamiento de datos.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503324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Implementa mecanismos eficientes de gestión de memoria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para minimizar los tiempos de acceso.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280190" y="5838349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Integra técnicas de paralelización y procesamiento en tiempo real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para aprovechar al máximo la arquitectura ARM64.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81344"/>
            <a:ext cx="1113889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Integrando ARM64 con el Ecosistema Python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457099"/>
            <a:ext cx="3978116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Herramientas como NumPy y SciPy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392573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Permiten aprovechar las capacidades ARM64 para acelerar cálculos numéricos y tareas científicas.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457099"/>
            <a:ext cx="3978116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Frameworks de IA como TensorFlow y PyTorch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392573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Optimizan modelos para ejecutarse de manera eficiente en ARM64.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457099"/>
            <a:ext cx="3978116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Bibliotecas como Cython y Numba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392573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Facilitan la generación de código nativo ARM64 a partir de Python.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96012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Medir y Mejorar el Rendimiento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97299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97148" y="4058007"/>
            <a:ext cx="103465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3972997"/>
            <a:ext cx="292774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Herramientas como Perf y Valgrind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906" y="4817745"/>
            <a:ext cx="292774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Permiten analizar en detalle la ejecución de código ARM64 y detectar cuellos de botella.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4685467" y="397299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4854535" y="4058007"/>
            <a:ext cx="172164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422583" y="3972997"/>
            <a:ext cx="292774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Frameworks como CProfile y line_profiler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422583" y="4817745"/>
            <a:ext cx="292774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Facilitan la identificación de secciones críticas del código para optimizar su rendimiento en ARM64.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67200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8070" y="3260884"/>
            <a:ext cx="8208288" cy="6679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250"/>
              </a:lnSpc>
              <a:buNone/>
            </a:pPr>
            <a:r>
              <a:rPr lang="en-US" sz="420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Ventajas de la Arquitectura ARM64</a:t>
            </a:r>
            <a:endParaRPr lang="en-US" sz="4200" dirty="0"/>
          </a:p>
        </p:txBody>
      </p:sp>
      <p:sp>
        <p:nvSpPr>
          <p:cNvPr id="4" name="Shape 1"/>
          <p:cNvSpPr/>
          <p:nvPr/>
        </p:nvSpPr>
        <p:spPr>
          <a:xfrm>
            <a:off x="748070" y="4249460"/>
            <a:ext cx="6460331" cy="1588770"/>
          </a:xfrm>
          <a:prstGeom prst="roundRect">
            <a:avLst>
              <a:gd name="adj" fmla="val 5651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69407" y="4470797"/>
            <a:ext cx="3025259" cy="333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Bajo Consumo Energético</a:t>
            </a: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969407" y="4932998"/>
            <a:ext cx="6017657" cy="3419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Lo que la hace ideal para dispositivos móviles y embebidos.</a:t>
            </a:r>
            <a:endParaRPr lang="en-US" sz="1650" dirty="0"/>
          </a:p>
        </p:txBody>
      </p:sp>
      <p:sp>
        <p:nvSpPr>
          <p:cNvPr id="7" name="Shape 4"/>
          <p:cNvSpPr/>
          <p:nvPr/>
        </p:nvSpPr>
        <p:spPr>
          <a:xfrm>
            <a:off x="7422118" y="4249460"/>
            <a:ext cx="6460331" cy="1588770"/>
          </a:xfrm>
          <a:prstGeom prst="roundRect">
            <a:avLst>
              <a:gd name="adj" fmla="val 5651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7643455" y="4470797"/>
            <a:ext cx="2959537" cy="333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Rendimiento Balanceado</a:t>
            </a:r>
            <a:endParaRPr lang="en-US" sz="2100" dirty="0"/>
          </a:p>
        </p:txBody>
      </p:sp>
      <p:sp>
        <p:nvSpPr>
          <p:cNvPr id="9" name="Text 6"/>
          <p:cNvSpPr/>
          <p:nvPr/>
        </p:nvSpPr>
        <p:spPr>
          <a:xfrm>
            <a:off x="7643455" y="4932998"/>
            <a:ext cx="6017657" cy="6838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Con una eficiencia excepcional, ideal para cargas de trabajo intensivas.</a:t>
            </a: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748070" y="6051947"/>
            <a:ext cx="6460331" cy="1588770"/>
          </a:xfrm>
          <a:prstGeom prst="roundRect">
            <a:avLst>
              <a:gd name="adj" fmla="val 5651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69407" y="6273284"/>
            <a:ext cx="3348157" cy="333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Soporte Integrado para SIMD</a:t>
            </a:r>
            <a:endParaRPr lang="en-US" sz="2100" dirty="0"/>
          </a:p>
        </p:txBody>
      </p:sp>
      <p:sp>
        <p:nvSpPr>
          <p:cNvPr id="12" name="Text 9"/>
          <p:cNvSpPr/>
          <p:nvPr/>
        </p:nvSpPr>
        <p:spPr>
          <a:xfrm>
            <a:off x="969407" y="6735485"/>
            <a:ext cx="6017657" cy="3419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Acelerando aplicaciones de IA y cálculos numéricos.</a:t>
            </a:r>
            <a:endParaRPr lang="en-US" sz="1650" dirty="0"/>
          </a:p>
        </p:txBody>
      </p:sp>
      <p:sp>
        <p:nvSpPr>
          <p:cNvPr id="13" name="Shape 10"/>
          <p:cNvSpPr/>
          <p:nvPr/>
        </p:nvSpPr>
        <p:spPr>
          <a:xfrm>
            <a:off x="7422118" y="6051947"/>
            <a:ext cx="6460331" cy="1588770"/>
          </a:xfrm>
          <a:prstGeom prst="roundRect">
            <a:avLst>
              <a:gd name="adj" fmla="val 5651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7643455" y="6273284"/>
            <a:ext cx="4244697" cy="333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Amplio Ecosistema de Herramientas</a:t>
            </a:r>
            <a:endParaRPr lang="en-US" sz="2100" dirty="0"/>
          </a:p>
        </p:txBody>
      </p:sp>
      <p:sp>
        <p:nvSpPr>
          <p:cNvPr id="15" name="Text 12"/>
          <p:cNvSpPr/>
          <p:nvPr/>
        </p:nvSpPr>
        <p:spPr>
          <a:xfrm>
            <a:off x="7643455" y="6735485"/>
            <a:ext cx="6017657" cy="6838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Que facilitan el desarrollo de software optimizado para ARM64.</a:t>
            </a:r>
            <a:endParaRPr lang="en-US" sz="16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20312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Desafíos de la Arquitectura ARM64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2960846"/>
            <a:ext cx="1134070" cy="203275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68022" y="3187660"/>
            <a:ext cx="307943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Compatibilidad Limitada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268022" y="3678079"/>
            <a:ext cx="608218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Algunos frameworks y bibliotecas están optimizados para la arquitectura x86, lo que puede dificultar su integración con ARM64.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4993600"/>
            <a:ext cx="1134070" cy="203275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68022" y="5220414"/>
            <a:ext cx="284618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Adaptación del Código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268022" y="5710833"/>
            <a:ext cx="608218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Es necesario adaptar el código para aprovechar al máximo las características y capacidades específicas de la arquitectura ARM64.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3257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5216" y="609005"/>
            <a:ext cx="5576292" cy="692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450"/>
              </a:lnSpc>
              <a:buNone/>
            </a:pPr>
            <a:r>
              <a:rPr lang="en-US" sz="43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Casos de Uso Prácticos</a:t>
            </a:r>
            <a:endParaRPr lang="en-US" sz="43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216" y="1633299"/>
            <a:ext cx="553641" cy="55364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75216" y="2408396"/>
            <a:ext cx="3630692" cy="6919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Procesamiento de Imágenes y Vídeo</a:t>
            </a:r>
            <a:endParaRPr lang="en-US" sz="2150" dirty="0"/>
          </a:p>
        </p:txBody>
      </p:sp>
      <p:sp>
        <p:nvSpPr>
          <p:cNvPr id="6" name="Text 2"/>
          <p:cNvSpPr/>
          <p:nvPr/>
        </p:nvSpPr>
        <p:spPr>
          <a:xfrm>
            <a:off x="775216" y="3233261"/>
            <a:ext cx="3630692" cy="1062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Aprovechando el rendimiento y eficiencia energética de ARM64 en dispositivos móviles.</a:t>
            </a:r>
            <a:endParaRPr lang="en-US" sz="17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8092" y="1633299"/>
            <a:ext cx="553641" cy="55364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738092" y="2408396"/>
            <a:ext cx="3321010" cy="3459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Ejecución de Modelos de IA</a:t>
            </a:r>
            <a:endParaRPr lang="en-US" sz="2150" dirty="0"/>
          </a:p>
        </p:txBody>
      </p:sp>
      <p:sp>
        <p:nvSpPr>
          <p:cNvPr id="9" name="Text 4"/>
          <p:cNvSpPr/>
          <p:nvPr/>
        </p:nvSpPr>
        <p:spPr>
          <a:xfrm>
            <a:off x="4738092" y="2887266"/>
            <a:ext cx="3630692" cy="1062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Procesamiento de datos a gran escala en servidores y centros de datos ARM64.</a:t>
            </a:r>
            <a:endParaRPr lang="en-US" sz="17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216" y="4960620"/>
            <a:ext cx="553641" cy="55364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75216" y="5735717"/>
            <a:ext cx="3630692" cy="6919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Aplicaciones IoT y Edge Computing</a:t>
            </a:r>
            <a:endParaRPr lang="en-US" sz="2150" dirty="0"/>
          </a:p>
        </p:txBody>
      </p:sp>
      <p:sp>
        <p:nvSpPr>
          <p:cNvPr id="12" name="Text 6"/>
          <p:cNvSpPr/>
          <p:nvPr/>
        </p:nvSpPr>
        <p:spPr>
          <a:xfrm>
            <a:off x="775216" y="6560582"/>
            <a:ext cx="3630692" cy="1062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Desarrolladas con ARM64 para obtener mayor autonomía y desempeño.</a:t>
            </a:r>
            <a:endParaRPr lang="en-US" sz="170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8092" y="4960620"/>
            <a:ext cx="553641" cy="553641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4738092" y="5735717"/>
            <a:ext cx="3433405" cy="3459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Tareas Científicas Intensivas</a:t>
            </a:r>
            <a:endParaRPr lang="en-US" sz="2150" dirty="0"/>
          </a:p>
        </p:txBody>
      </p:sp>
      <p:sp>
        <p:nvSpPr>
          <p:cNvPr id="15" name="Text 8"/>
          <p:cNvSpPr/>
          <p:nvPr/>
        </p:nvSpPr>
        <p:spPr>
          <a:xfrm>
            <a:off x="4738092" y="6214586"/>
            <a:ext cx="3630692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Ejecutadas en supercomputadoras basadas en arquitectura ARM64.</a:t>
            </a:r>
            <a:endParaRPr lang="en-US" sz="17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40160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Demostrando el Poder de ARM64 en Acción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159323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Ejecutamos una aplicación de procesamiento de imágenes a alta velocidad en un dispositivo ARM64.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140279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Entrenamos un modelo de aprendizaje profundo en un servidor ARM64, obteniendo resultados impresionantes.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5121235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Desplegamos una aplicación IoT que aprovecha la eficiencia energética de ARM64 en un entorno edge.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6102191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Realizamos cálculos científicos complejos con alto desempeño en una supercomputadora basada en ARM64.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2024-11-04T03:34:53Z</dcterms:created>
  <dcterms:modified xsi:type="dcterms:W3CDTF">2024-11-04T03:34:53Z</dcterms:modified>
</cp:coreProperties>
</file>